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6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0.jpg"/><Relationship Id="rId4" Type="http://schemas.openxmlformats.org/officeDocument/2006/relationships/image" Target="../media/image15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4.png"/><Relationship Id="rId7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5.png"/><Relationship Id="rId7" Type="http://schemas.openxmlformats.org/officeDocument/2006/relationships/image" Target="../media/image31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30.png"/><Relationship Id="rId10" Type="http://schemas.openxmlformats.org/officeDocument/2006/relationships/image" Target="../media/image34.png"/><Relationship Id="rId4" Type="http://schemas.openxmlformats.org/officeDocument/2006/relationships/image" Target="../media/image10.png"/><Relationship Id="rId9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26.png"/><Relationship Id="rId7" Type="http://schemas.openxmlformats.org/officeDocument/2006/relationships/image" Target="../media/image39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2.jp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43.png"/><Relationship Id="rId7" Type="http://schemas.openxmlformats.org/officeDocument/2006/relationships/image" Target="../media/image44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10" Type="http://schemas.openxmlformats.org/officeDocument/2006/relationships/image" Target="../media/image46.png"/><Relationship Id="rId4" Type="http://schemas.openxmlformats.org/officeDocument/2006/relationships/image" Target="../media/image32.png"/><Relationship Id="rId9" Type="http://schemas.openxmlformats.org/officeDocument/2006/relationships/image" Target="../media/image4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9376D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80990" y="380999"/>
            <a:ext cx="1314417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FF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E0E6FF"/>
                </a:solidFill>
              </a:rPr>
              <a:t> MandroidPOS 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0990" y="398144"/>
            <a:ext cx="228594" cy="1943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48043" y="2743200"/>
            <a:ext cx="3695607" cy="761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950"/>
              </a:spcAft>
            </a:pPr>
            <a:r>
              <a:rPr sz="3827" b="1">
                <a:solidFill>
                  <a:srgbClr val="FFFFFF"/>
                </a:solidFill>
              </a:rPr>
              <a:t>MandroidPOS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19509" y="3790949"/>
            <a:ext cx="2952676" cy="3238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2145"/>
              </a:lnSpc>
              <a:spcBef>
                <a:spcPts val="0"/>
              </a:spcBef>
              <a:spcAft>
                <a:spcPts val="0"/>
              </a:spcAft>
            </a:pPr>
            <a:r>
              <a:rPr sz="1435" b="0">
                <a:solidFill>
                  <a:srgbClr val="E0E6FF"/>
                </a:solidFill>
              </a:rPr>
              <a:t>Android Point of Sale Solutions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What is Android POS?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5238619" cy="9144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1950"/>
              </a:spcAft>
            </a:pPr>
            <a:r>
              <a:rPr sz="1196" b="0">
                <a:solidFill>
                  <a:srgbClr val="333333"/>
                </a:solidFill>
              </a:rPr>
              <a:t>Android POS (Point of Sale) systems are modern, versatile solutions that transform Android devices into powerful retail management tools.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2755582"/>
            <a:ext cx="228594" cy="1657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38199" y="2724150"/>
            <a:ext cx="462903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Versatile Platform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8199" y="3009900"/>
            <a:ext cx="462903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555555"/>
                </a:solidFill>
              </a:rPr>
              <a:t>Leverages Android OS flexibility for various business needs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3469957"/>
            <a:ext cx="228594" cy="16573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38199" y="3438525"/>
            <a:ext cx="326699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Payment Processing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38199" y="3724274"/>
            <a:ext cx="326699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555555"/>
                </a:solidFill>
              </a:rPr>
              <a:t>Secure and efficient transaction handling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4170045"/>
            <a:ext cx="228594" cy="19430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38199" y="4152899"/>
            <a:ext cx="3352716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Inventory Management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8199" y="4438649"/>
            <a:ext cx="3352716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555555"/>
                </a:solidFill>
              </a:rPr>
              <a:t>Real-time stock tracking and management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6733" y="4888706"/>
            <a:ext cx="228594" cy="18573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38199" y="4867274"/>
            <a:ext cx="38575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Cost-Effective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38199" y="5153024"/>
            <a:ext cx="38575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555555"/>
                </a:solidFill>
              </a:rPr>
              <a:t>Affordable alternative to traditional POS systems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86342" y="2114550"/>
            <a:ext cx="5238619" cy="3495675"/>
          </a:xfrm>
          <a:prstGeom prst="round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Key Features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857228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1081" y="1552574"/>
            <a:ext cx="188531" cy="228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3287" y="1395222"/>
            <a:ext cx="1551963" cy="517321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>
                <a:solidFill>
                  <a:srgbClr val="19376D"/>
                </a:solidFill>
              </a:rPr>
              <a:t>Intuitive Touchscreen </a:t>
            </a:r>
            <a:endParaRPr lang="en-IN" sz="1196" b="1" dirty="0" smtClean="0">
              <a:solidFill>
                <a:srgbClr val="19376D"/>
              </a:solidFill>
            </a:endParaRPr>
          </a:p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 smtClean="0">
                <a:solidFill>
                  <a:srgbClr val="19376D"/>
                </a:solidFill>
              </a:rPr>
              <a:t>Interface</a:t>
            </a:r>
            <a:endParaRPr sz="1196" b="1" dirty="0">
              <a:solidFill>
                <a:srgbClr val="19376D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5239" y="1906230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User-friendly design for quick navigation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724181" y="1238249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3914677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8499" y="1558290"/>
            <a:ext cx="228594" cy="21717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470879" y="1402766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>
                <a:solidFill>
                  <a:srgbClr val="19376D"/>
                </a:solidFill>
              </a:rPr>
              <a:t>Secure Payment Processing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70879" y="1796252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PCI compliant transactions with encryption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2857500"/>
            <a:ext cx="2771705" cy="1571625"/>
          </a:xfrm>
          <a:prstGeom prst="roundRect">
            <a:avLst>
              <a:gd name="adj" fmla="val 969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857228" y="30479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1050" y="3188970"/>
            <a:ext cx="228594" cy="19430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52518" y="3054554"/>
            <a:ext cx="1447769" cy="517321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>
                <a:solidFill>
                  <a:srgbClr val="19376D"/>
                </a:solidFill>
              </a:rPr>
              <a:t>Real-time Inventory </a:t>
            </a:r>
            <a:endParaRPr lang="en-IN" sz="1196" b="1" dirty="0" smtClean="0">
              <a:solidFill>
                <a:srgbClr val="19376D"/>
              </a:solidFill>
            </a:endParaRPr>
          </a:p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 smtClean="0">
                <a:solidFill>
                  <a:srgbClr val="19376D"/>
                </a:solidFill>
              </a:rPr>
              <a:t>Management</a:t>
            </a:r>
            <a:endParaRPr sz="1196" b="1" dirty="0">
              <a:solidFill>
                <a:srgbClr val="19376D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76338" y="35718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Track stock levels across all locations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724181" y="2857500"/>
            <a:ext cx="2771705" cy="1571625"/>
          </a:xfrm>
          <a:prstGeom prst="roundRect">
            <a:avLst>
              <a:gd name="adj" fmla="val 969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3914677" y="30479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38499" y="3214687"/>
            <a:ext cx="228594" cy="14287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470878" y="3031360"/>
            <a:ext cx="1588833" cy="517321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>
                <a:solidFill>
                  <a:srgbClr val="19376D"/>
                </a:solidFill>
              </a:rPr>
              <a:t>Customer </a:t>
            </a:r>
            <a:r>
              <a:rPr sz="1196" b="1" dirty="0" smtClean="0">
                <a:solidFill>
                  <a:srgbClr val="19376D"/>
                </a:solidFill>
              </a:rPr>
              <a:t>Relationship</a:t>
            </a:r>
            <a:endParaRPr lang="en-IN" sz="1196" b="1" dirty="0" smtClean="0">
              <a:solidFill>
                <a:srgbClr val="19376D"/>
              </a:solidFill>
            </a:endParaRPr>
          </a:p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 smtClean="0">
                <a:solidFill>
                  <a:srgbClr val="19376D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Management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70879" y="3620118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Build and maintain customer profiles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6733" y="4714875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857228" y="49053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81050" y="5054917"/>
            <a:ext cx="228594" cy="17716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476338" y="4905375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Sales Reporting &amp; Analytics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32534" y="5286374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Data-driven insights for business growth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724181" y="4705350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3914677" y="49053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038499" y="5057775"/>
            <a:ext cx="228594" cy="17145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33786" y="4905375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Employee Management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33786" y="5429250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Track performance and manage permissions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867353" y="2943225"/>
            <a:ext cx="4657608" cy="3019424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Business Benefits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857228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81050" y="1585436"/>
            <a:ext cx="228594" cy="1628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76338" y="1428750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Increased Efficiency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38" y="1714500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Streamline operations and serve customers faster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724181" y="1238249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3914677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8499" y="1574006"/>
            <a:ext cx="228594" cy="18573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33786" y="1428750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Reduced Costs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33786" y="1714500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Lower hardware and maintenance expenses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2619374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857228" y="28098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1050" y="2950845"/>
            <a:ext cx="228594" cy="19430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76338" y="2789339"/>
            <a:ext cx="1452577" cy="517321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>
                <a:solidFill>
                  <a:srgbClr val="19376D"/>
                </a:solidFill>
              </a:rPr>
              <a:t>Enhanced Customer </a:t>
            </a:r>
            <a:endParaRPr lang="en-IN" sz="1196" b="1" dirty="0" smtClean="0">
              <a:solidFill>
                <a:srgbClr val="19376D"/>
              </a:solidFill>
            </a:endParaRPr>
          </a:p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 smtClean="0">
                <a:solidFill>
                  <a:srgbClr val="19376D"/>
                </a:solidFill>
              </a:rPr>
              <a:t>Experience</a:t>
            </a:r>
            <a:endParaRPr sz="1196" b="1" dirty="0">
              <a:solidFill>
                <a:srgbClr val="19376D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76338" y="3333749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Faster checkout and personalized service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724181" y="2619374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3914677" y="28098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38499" y="2950845"/>
            <a:ext cx="228594" cy="19430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533786" y="2789339"/>
            <a:ext cx="1449371" cy="517321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>
                <a:solidFill>
                  <a:srgbClr val="19376D"/>
                </a:solidFill>
              </a:rPr>
              <a:t>Improved Inventory </a:t>
            </a:r>
            <a:endParaRPr lang="en-IN" sz="1196" b="1" dirty="0" smtClean="0">
              <a:solidFill>
                <a:srgbClr val="19376D"/>
              </a:solidFill>
            </a:endParaRPr>
          </a:p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 smtClean="0">
                <a:solidFill>
                  <a:srgbClr val="19376D"/>
                </a:solidFill>
              </a:rPr>
              <a:t>Accuracy</a:t>
            </a:r>
            <a:endParaRPr sz="1196" b="1" dirty="0">
              <a:solidFill>
                <a:srgbClr val="19376D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33786" y="3333749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Real-time tracking and reduced stock errors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6733" y="4238624"/>
            <a:ext cx="2771705" cy="11811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857228" y="44291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81050" y="4581524"/>
            <a:ext cx="228594" cy="17145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476338" y="4429125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Data-Driven Decisions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76338" y="4952999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Actionable insights from sales analytics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724181" y="4238624"/>
            <a:ext cx="2771705" cy="11811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3914677" y="44291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038499" y="4604385"/>
            <a:ext cx="228594" cy="1257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33786" y="442912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Business Scalability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33786" y="47148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Grow your business without system limitations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66733" y="5661312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857228" y="5800724"/>
            <a:ext cx="476238" cy="475385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62001" y="5979186"/>
            <a:ext cx="228594" cy="165734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476338" y="5844886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>
                <a:solidFill>
                  <a:srgbClr val="19376D"/>
                </a:solidFill>
              </a:rPr>
              <a:t>Mobility &amp; Flexibility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76338" y="6157911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Serve customers anywhere in your store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724181" y="5657850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9"/>
          <p:cNvSpPr/>
          <p:nvPr/>
        </p:nvSpPr>
        <p:spPr>
          <a:xfrm>
            <a:off x="3898009" y="5805790"/>
            <a:ext cx="476238" cy="470320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014152" y="5953120"/>
            <a:ext cx="228594" cy="197167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557598" y="580072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>
                <a:solidFill>
                  <a:srgbClr val="19376D"/>
                </a:solidFill>
              </a:rPr>
              <a:t>Easy Integration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52836" y="6078678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Connect with existing business systems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867353" y="2924175"/>
            <a:ext cx="4657608" cy="2324100"/>
          </a:xfrm>
          <a:prstGeom prst="round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Hardware Components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857228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085" y="1552574"/>
            <a:ext cx="172523" cy="228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76338" y="1428750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Android Tablet/Terminal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38" y="1952624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Main interface device for running POS software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724181" y="1238249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3914677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8499" y="1584007"/>
            <a:ext cx="228594" cy="16573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33786" y="1428750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Cash Drawer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33786" y="1714500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Secure storage for cash transactions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2857500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857228" y="30479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1050" y="3197542"/>
            <a:ext cx="228594" cy="17716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76338" y="3047999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Receipt Printer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76338" y="3333749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Generates customer receipts and order tickets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724181" y="2857500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3914677" y="30479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38499" y="3188970"/>
            <a:ext cx="228594" cy="19430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533786" y="3047999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Barcode Scanner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33786" y="3333749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Quick product lookup and inventory management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6733" y="4238624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857228" y="44291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81050" y="4584382"/>
            <a:ext cx="228594" cy="16573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476338" y="442912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Card Reader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76338" y="47148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Secure payment processing for credit/debit cards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724181" y="4238624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3914677" y="44291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038499" y="4590097"/>
            <a:ext cx="228594" cy="154304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33786" y="442912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Customer Display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33786" y="47148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Shows transaction details to customers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66733" y="5610224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857228" y="58007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81050" y="5941694"/>
            <a:ext cx="228594" cy="194309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476338" y="580072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Kitchen Printer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76338" y="60864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Sends orders directly to kitchen staff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724181" y="5610224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9"/>
          <p:cNvSpPr/>
          <p:nvPr/>
        </p:nvSpPr>
        <p:spPr>
          <a:xfrm>
            <a:off x="3914677" y="58007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038499" y="5950267"/>
            <a:ext cx="228594" cy="177164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533786" y="580072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Scale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33786" y="60864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Weighs items for accurate pricing in retail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867353" y="2390774"/>
            <a:ext cx="4657608" cy="3152775"/>
          </a:xfrm>
          <a:prstGeom prst="round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Software Capabilities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857228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81050" y="1569720"/>
            <a:ext cx="228594" cy="1943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76338" y="1428750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Sales Processing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38" y="1714500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Fast checkout with multiple payment options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724181" y="1238249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3914677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8499" y="1569720"/>
            <a:ext cx="228594" cy="19430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33786" y="1428750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Inventory Management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33786" y="1952624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Real-time stock tracking and alerts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2857500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857228" y="30479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1050" y="3214687"/>
            <a:ext cx="228594" cy="14287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76338" y="3047999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Customer Management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76338" y="35718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Customer profiles and purchase history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724181" y="2857500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3914677" y="30479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38499" y="3188970"/>
            <a:ext cx="228594" cy="19430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533786" y="3047999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Employee Management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33786" y="35718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Role-based access and performance tracking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6733" y="4476750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857228" y="46672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81050" y="4816792"/>
            <a:ext cx="228594" cy="17716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476338" y="4667249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Reporting &amp; Analytics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76338" y="4952999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Detailed sales reports and business insights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724181" y="4476750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3914677" y="46672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038499" y="4812506"/>
            <a:ext cx="228594" cy="185737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33786" y="4667249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Loyalty Programs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33786" y="4952999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Customer rewards and retention tools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66733" y="5848350"/>
            <a:ext cx="2771705" cy="100965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857228" y="60388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81050" y="6179820"/>
            <a:ext cx="228594" cy="194309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476338" y="5941695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>
                <a:solidFill>
                  <a:srgbClr val="19376D"/>
                </a:solidFill>
              </a:rPr>
              <a:t>E-commerce Integration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76338" y="630078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Sync online and in-store inventory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724181" y="5848350"/>
            <a:ext cx="2771705" cy="100965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9"/>
          <p:cNvSpPr/>
          <p:nvPr/>
        </p:nvSpPr>
        <p:spPr>
          <a:xfrm>
            <a:off x="3914677" y="60388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038499" y="6194107"/>
            <a:ext cx="228594" cy="165734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533786" y="6038849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Cloud Backup &amp; Sync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81411" y="6283033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Secure data storage across devices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953076" y="2609850"/>
            <a:ext cx="4486162" cy="3209925"/>
          </a:xfrm>
          <a:prstGeom prst="round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Industry Applications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857228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81050" y="1578292"/>
            <a:ext cx="228594" cy="1771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76338" y="1428750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Retail Stores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38" y="1714500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Inventory tracking and customer checkout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724181" y="1238249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3914677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8499" y="1569720"/>
            <a:ext cx="228594" cy="19430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33786" y="1428750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Restaurants &amp; Cafes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33786" y="1714500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Order management and table tracking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2619374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857228" y="28098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1050" y="2959417"/>
            <a:ext cx="228594" cy="17716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76338" y="280987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Bars &amp; Nightclubs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76338" y="309562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Tab management and age verification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724181" y="2619374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3914677" y="28098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38499" y="2965132"/>
            <a:ext cx="228594" cy="16573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533786" y="280987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Food Trucks &amp; Kiosks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33786" y="309562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Mobile payment processing and menu management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6733" y="4000500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857228" y="41909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81050" y="4331970"/>
            <a:ext cx="228594" cy="194309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476338" y="4190999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Beauty Salons &amp; Spas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76338" y="4476750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Appointment scheduling and service tracking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724181" y="4000500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3914677" y="41909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038499" y="4319111"/>
            <a:ext cx="228594" cy="220027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33786" y="4190999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Service Businesses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33786" y="4476750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Job tracking and client management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66733" y="5372100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857228" y="55626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81050" y="5717857"/>
            <a:ext cx="228594" cy="165734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476338" y="5562600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Pop-up Shops &amp; Markets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76338" y="60864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Temporary retail with mobile setup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724181" y="5372100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9"/>
          <p:cNvSpPr/>
          <p:nvPr/>
        </p:nvSpPr>
        <p:spPr>
          <a:xfrm>
            <a:off x="3914677" y="55626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038499" y="5703569"/>
            <a:ext cx="228594" cy="194309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533786" y="5562600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E-commerce Businesses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33786" y="60864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Online and in-person sales integration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867353" y="1647825"/>
            <a:ext cx="4657608" cy="4657725"/>
          </a:xfrm>
          <a:prstGeom prst="round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Integration Options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857228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81050" y="1584007"/>
            <a:ext cx="228594" cy="1657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76338" y="1428750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Payment Processors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38" y="1714500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Credit cards, mobile payments, digital wallets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724181" y="1238249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3914677" y="14287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8499" y="1564004"/>
            <a:ext cx="228594" cy="20573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33786" y="1428750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Accounting Software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33786" y="1714500"/>
            <a:ext cx="1771605" cy="2095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QuickBooks, Xero, Sage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2619374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857228" y="28098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1050" y="2950845"/>
            <a:ext cx="228594" cy="19430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76338" y="2809875"/>
            <a:ext cx="177160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E-commerce Platforms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76338" y="3333749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Shopify, WooCommerce, BigCommerce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724181" y="2619374"/>
            <a:ext cx="2771705" cy="1333500"/>
          </a:xfrm>
          <a:prstGeom prst="roundRect">
            <a:avLst>
              <a:gd name="adj" fmla="val 114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3914677" y="28098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38499" y="2950845"/>
            <a:ext cx="228594" cy="19430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533786" y="280987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Inventory Systems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33786" y="309562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Multi-location stock management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6733" y="4238624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857228" y="44291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81050" y="4595812"/>
            <a:ext cx="228594" cy="14287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476338" y="442912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CRM Solutions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76338" y="47148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Customer data and relationship tracking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724181" y="4238624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3914677" y="44291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038499" y="4584382"/>
            <a:ext cx="228594" cy="165734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33786" y="442912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Email Marketing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33786" y="47148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Mailchimp, Constant Contact integration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66733" y="5610224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857228" y="58007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81050" y="5945981"/>
            <a:ext cx="228594" cy="185737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476338" y="580072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Loyalty Programs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76338" y="60864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Rewards and customer retention tools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724181" y="5610224"/>
            <a:ext cx="2771705" cy="1095374"/>
          </a:xfrm>
          <a:prstGeom prst="roundRect">
            <a:avLst>
              <a:gd name="adj" fmla="val 1391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9"/>
          <p:cNvSpPr/>
          <p:nvPr/>
        </p:nvSpPr>
        <p:spPr>
          <a:xfrm>
            <a:off x="3914677" y="58007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038499" y="5955982"/>
            <a:ext cx="228594" cy="165734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533786" y="5800725"/>
            <a:ext cx="17716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19376D"/>
                </a:solidFill>
              </a:rPr>
              <a:t>Delivery Services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33786" y="6086475"/>
            <a:ext cx="177160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Uber Eats, DoorDash, Grubhub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867353" y="1743075"/>
            <a:ext cx="4657608" cy="4457700"/>
          </a:xfrm>
          <a:prstGeom prst="round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Get Started Today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282211"/>
            <a:ext cx="304792" cy="2168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62020" y="1221583"/>
            <a:ext cx="1441548" cy="34765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1315" dirty="0" err="1" smtClean="0">
                <a:solidFill>
                  <a:srgbClr val="333333"/>
                </a:solidFill>
              </a:rPr>
              <a:t>bonrix@gmail</a:t>
            </a:r>
            <a:r>
              <a:rPr sz="1315" b="0" dirty="0" smtClean="0">
                <a:solidFill>
                  <a:srgbClr val="333333"/>
                </a:solidFill>
              </a:rPr>
              <a:t>.com</a:t>
            </a:r>
            <a:endParaRPr sz="1315" b="0" dirty="0">
              <a:solidFill>
                <a:srgbClr val="333333"/>
              </a:solidFill>
            </a:endParaRP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1816344"/>
            <a:ext cx="304792" cy="23446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62020" y="1764508"/>
            <a:ext cx="1080680" cy="34765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315" b="0" dirty="0" smtClean="0">
                <a:solidFill>
                  <a:srgbClr val="333333"/>
                </a:solidFill>
              </a:rPr>
              <a:t>+</a:t>
            </a:r>
            <a:r>
              <a:rPr lang="en-IN" sz="1315" dirty="0" smtClean="0">
                <a:solidFill>
                  <a:srgbClr val="333333"/>
                </a:solidFill>
              </a:rPr>
              <a:t>9426045500</a:t>
            </a:r>
            <a:endParaRPr sz="1315" b="0" dirty="0">
              <a:solidFill>
                <a:srgbClr val="333333"/>
              </a:solidFill>
            </a:endParaRP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2347546"/>
            <a:ext cx="304792" cy="25790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62020" y="2333624"/>
            <a:ext cx="210497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315" b="0">
                <a:solidFill>
                  <a:srgbClr val="333333"/>
                </a:solidFill>
              </a:rPr>
              <a:t>www.mandroidpos.com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6733" y="2890471"/>
            <a:ext cx="304792" cy="25790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62020" y="2876549"/>
            <a:ext cx="223831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315" b="0">
                <a:solidFill>
                  <a:srgbClr val="333333"/>
                </a:solidFill>
              </a:rPr>
              <a:t>Follow us on social media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6733" y="3790949"/>
            <a:ext cx="5238619" cy="2009774"/>
          </a:xfrm>
          <a:prstGeom prst="roundRect">
            <a:avLst>
              <a:gd name="adj" fmla="val 7582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904852" y="4029075"/>
            <a:ext cx="476238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19376D"/>
                </a:solidFill>
              </a:rPr>
              <a:t>Transform Your Business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04852" y="4467224"/>
            <a:ext cx="4762380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Transform your business with our Android POS solutions. Contact us for a demo or more information.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4852" y="518159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00099" y="5290857"/>
            <a:ext cx="190495" cy="162485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1428714" y="518159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523961" y="5290857"/>
            <a:ext cx="190495" cy="162485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1952576" y="518159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047823" y="5296460"/>
            <a:ext cx="190495" cy="151279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6286342" y="1695449"/>
            <a:ext cx="5238619" cy="3933824"/>
          </a:xfrm>
          <a:prstGeom prst="round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21"/>
          <p:cNvSpPr/>
          <p:nvPr/>
        </p:nvSpPr>
        <p:spPr>
          <a:xfrm>
            <a:off x="-1" y="6140162"/>
            <a:ext cx="12191695" cy="723900"/>
          </a:xfrm>
          <a:prstGeom prst="roundRect">
            <a:avLst>
              <a:gd name="adj" fmla="val 21052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190495" y="6337586"/>
            <a:ext cx="11810704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74" b="1" dirty="0">
                <a:solidFill>
                  <a:srgbClr val="19376D"/>
                </a:solidFill>
              </a:rPr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476</Words>
  <Application>Microsoft Office PowerPoint</Application>
  <PresentationFormat>Widescreen</PresentationFormat>
  <Paragraphs>124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7</cp:revision>
  <dcterms:created xsi:type="dcterms:W3CDTF">2013-01-27T09:14:16Z</dcterms:created>
  <dcterms:modified xsi:type="dcterms:W3CDTF">2025-11-26T09:41:49Z</dcterms:modified>
  <cp:category/>
</cp:coreProperties>
</file>